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488" userDrawn="1">
          <p15:clr>
            <a:srgbClr val="A4A3A4"/>
          </p15:clr>
        </p15:guide>
        <p15:guide id="4" orient="horz" pos="3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82C"/>
    <a:srgbClr val="2F3236"/>
    <a:srgbClr val="2A2D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888" y="-144"/>
      </p:cViewPr>
      <p:guideLst>
        <p:guide orient="horz" pos="2136"/>
        <p:guide orient="horz" pos="1488"/>
        <p:guide orient="horz" pos="30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467" r="33036"/>
          <a:stretch/>
        </p:blipFill>
        <p:spPr>
          <a:xfrm>
            <a:off x="-271462" y="-1"/>
            <a:ext cx="9426349" cy="69913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46" y="4102764"/>
            <a:ext cx="6288164" cy="2078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419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730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81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81" t="73066" r="1788"/>
          <a:stretch/>
        </p:blipFill>
        <p:spPr>
          <a:xfrm>
            <a:off x="1" y="-8467"/>
            <a:ext cx="9151370" cy="98001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6492877"/>
            <a:ext cx="9151370" cy="365125"/>
          </a:xfrm>
          <a:prstGeom prst="rect">
            <a:avLst/>
          </a:prstGeom>
          <a:solidFill>
            <a:srgbClr val="2F3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" y="6502403"/>
            <a:ext cx="9151370" cy="63498"/>
          </a:xfrm>
          <a:prstGeom prst="rect">
            <a:avLst/>
          </a:prstGeom>
          <a:solidFill>
            <a:srgbClr val="2A2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0649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86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33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957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829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732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56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239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852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4A3E-123B-4797-807B-3C2648AC150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1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Health IT Vendor Executive Perspective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0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 err="1" smtClean="0">
                <a:solidFill>
                  <a:srgbClr val="F1682C"/>
                </a:solidFill>
              </a:rPr>
              <a:t>Shahid</a:t>
            </a:r>
            <a:r>
              <a:rPr lang="en-US" sz="3800" b="1" dirty="0" smtClean="0">
                <a:solidFill>
                  <a:srgbClr val="F1682C"/>
                </a:solidFill>
              </a:rPr>
              <a:t> Shah - @</a:t>
            </a:r>
            <a:r>
              <a:rPr lang="en-US" sz="3800" b="1" dirty="0" err="1" smtClean="0">
                <a:solidFill>
                  <a:srgbClr val="F1682C"/>
                </a:solidFill>
              </a:rPr>
              <a:t>shahidnshah</a:t>
            </a:r>
            <a:endParaRPr lang="en-US" sz="3800" b="1" dirty="0" smtClean="0">
              <a:solidFill>
                <a:srgbClr val="F1682C"/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Dana Sellers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Tim Tyrell-Smith - @</a:t>
            </a:r>
            <a:r>
              <a:rPr lang="en-US" sz="3800" b="1" dirty="0" err="1" smtClean="0">
                <a:solidFill>
                  <a:srgbClr val="F1682C"/>
                </a:solidFill>
              </a:rPr>
              <a:t>TimsStrategy</a:t>
            </a:r>
            <a:endParaRPr lang="en-US" sz="3800" b="1" dirty="0" smtClean="0">
              <a:solidFill>
                <a:srgbClr val="F1682C"/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Michelle Boucher - @</a:t>
            </a:r>
            <a:r>
              <a:rPr lang="en-US" sz="3800" b="1" dirty="0" err="1" smtClean="0">
                <a:solidFill>
                  <a:srgbClr val="F1682C"/>
                </a:solidFill>
              </a:rPr>
              <a:t>medmastermind</a:t>
            </a:r>
            <a:endParaRPr lang="en-US" sz="3800" b="1" dirty="0" smtClean="0">
              <a:solidFill>
                <a:srgbClr val="F1682C"/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Sunny Tara - @</a:t>
            </a:r>
            <a:r>
              <a:rPr lang="en-US" sz="3800" b="1" dirty="0" err="1" smtClean="0">
                <a:solidFill>
                  <a:srgbClr val="F1682C"/>
                </a:solidFill>
              </a:rPr>
              <a:t>SunnyTaraVegas</a:t>
            </a:r>
            <a:endParaRPr lang="en-US" sz="3800" b="1" dirty="0">
              <a:solidFill>
                <a:srgbClr val="F1682C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810125" y="6527670"/>
            <a:ext cx="4114800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www.healthitmarketingconference.com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236777" y="6515915"/>
            <a:ext cx="41148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#HITMC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2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Health IT Vendor Executive Perspective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</dc:creator>
  <cp:lastModifiedBy>lynnj</cp:lastModifiedBy>
  <cp:revision>49</cp:revision>
  <dcterms:created xsi:type="dcterms:W3CDTF">2014-04-04T04:43:29Z</dcterms:created>
  <dcterms:modified xsi:type="dcterms:W3CDTF">2014-04-07T07:21:13Z</dcterms:modified>
</cp:coreProperties>
</file>